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59" r:id="rId2"/>
    <p:sldId id="307" r:id="rId3"/>
    <p:sldId id="308" r:id="rId4"/>
    <p:sldId id="283" r:id="rId5"/>
    <p:sldId id="287" r:id="rId6"/>
    <p:sldId id="286" r:id="rId7"/>
    <p:sldId id="288" r:id="rId8"/>
    <p:sldId id="289" r:id="rId9"/>
    <p:sldId id="310" r:id="rId10"/>
    <p:sldId id="309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05A1E"/>
    <a:srgbClr val="D87244"/>
    <a:srgbClr val="C94D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106" d="100"/>
          <a:sy n="106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74D45DB-54D3-45B3-9D31-03E4C6C797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502394-4CFC-4728-8C70-786F195FAB6A}" type="slidenum">
              <a:rPr lang="de-DE" smtClean="0">
                <a:latin typeface="Arial" charset="0"/>
                <a:cs typeface="Arial" charset="0"/>
              </a:rPr>
              <a:pPr/>
              <a:t>1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6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4FF5-F5FA-4D31-A2AB-7B8E1E0A21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641D-F83A-4AAC-9BF9-5E677AE190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0C15-DDF6-49FC-8EBA-86D1F1E707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8DBDE-EE69-4D5A-89F0-A6D1567C86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4E7C-FBA2-470E-B2F5-08E032AEB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34F0-C65C-449A-8B88-FE647D0F23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1A1B-3262-4F64-BDAC-CFCA3F9DD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74E6-A1BB-4D7F-8AD5-4EC421A2E6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TIF_Logo_Fußzeile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effectLst>
            <a:softEdge rad="12700"/>
          </a:effectLst>
          <a:ex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7E57-4D42-4F6C-9F79-F018D5A2D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5D49-549F-40B1-A6DB-536FD3EBD4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179F830-BED1-4E6C-AEA6-7149B78E2E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1"/>
          <p:cNvSpPr txBox="1">
            <a:spLocks noChangeArrowheads="1"/>
          </p:cNvSpPr>
          <p:nvPr/>
        </p:nvSpPr>
        <p:spPr bwMode="auto">
          <a:xfrm>
            <a:off x="899592" y="1052736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i-FI" sz="4800" dirty="0" smtClean="0"/>
              <a:t>Vaaralliset aineet -komissio</a:t>
            </a:r>
            <a:endParaRPr lang="de-DE" sz="4800" dirty="0">
              <a:latin typeface="Arial Black" panose="020B0A04020102020204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375756" y="2632221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Pelastuspäällikkö Ilpo Tolonen, Kymenlaakson Pelastuslaitos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29000"/>
            <a:ext cx="2319960" cy="230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Kysymyksiä</a:t>
            </a:r>
            <a:r>
              <a:rPr lang="de-DE" sz="3200" b="1" dirty="0" smtClean="0">
                <a:solidFill>
                  <a:schemeClr val="bg1"/>
                </a:solidFill>
              </a:rPr>
              <a:t>, </a:t>
            </a:r>
            <a:r>
              <a:rPr lang="de-DE" sz="3200" b="1" dirty="0" err="1" smtClean="0">
                <a:solidFill>
                  <a:schemeClr val="bg1"/>
                </a:solidFill>
              </a:rPr>
              <a:t>kommentteja</a:t>
            </a:r>
            <a:r>
              <a:rPr lang="de-DE" sz="3200" b="1" dirty="0" smtClean="0">
                <a:solidFill>
                  <a:schemeClr val="bg1"/>
                </a:solidFill>
              </a:rPr>
              <a:t>?</a:t>
            </a: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11" y="2532810"/>
            <a:ext cx="5834378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Vaarallisten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aineiden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komissio</a:t>
            </a: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163421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Vaarallisten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aineiden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komissio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4" name="Tekstiruutu 3"/>
          <p:cNvSpPr txBox="1">
            <a:spLocks noChangeArrowheads="1"/>
          </p:cNvSpPr>
          <p:nvPr/>
        </p:nvSpPr>
        <p:spPr bwMode="auto">
          <a:xfrm>
            <a:off x="120204" y="1052736"/>
            <a:ext cx="889248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800" dirty="0">
                <a:cs typeface="Arial" panose="020B0604020202020204" pitchFamily="34" charset="0"/>
              </a:rPr>
              <a:t>Esillä kokouksissa mm: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2800" dirty="0"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fi-FI" altLang="fi-FI" sz="2800" dirty="0">
                <a:cs typeface="Arial" panose="020B0604020202020204" pitchFamily="34" charset="0"/>
              </a:rPr>
              <a:t>kemikaaleihin liittyviä vahinkotapahtumia eri maissa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fi-FI" altLang="fi-FI" sz="2800" dirty="0">
                <a:cs typeface="Arial" panose="020B0604020202020204" pitchFamily="34" charset="0"/>
              </a:rPr>
              <a:t>Ranska, </a:t>
            </a:r>
            <a:r>
              <a:rPr lang="fi-FI" altLang="fi-FI" sz="2800" dirty="0" err="1">
                <a:cs typeface="Arial" panose="020B0604020202020204" pitchFamily="34" charset="0"/>
              </a:rPr>
              <a:t>Ebola</a:t>
            </a:r>
            <a:r>
              <a:rPr lang="fi-FI" altLang="fi-FI" sz="2800" dirty="0">
                <a:cs typeface="Arial" panose="020B0604020202020204" pitchFamily="34" charset="0"/>
              </a:rPr>
              <a:t>, LNG, Syyrian kemikaalit ja uutena palavat nesteet kaupoissa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fi-FI" altLang="fi-FI" sz="2800" dirty="0">
                <a:cs typeface="Arial" panose="020B0604020202020204" pitchFamily="34" charset="0"/>
              </a:rPr>
              <a:t>Unkari,  LNG ja CBRNE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2800" dirty="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fi-FI" altLang="fi-FI" sz="2800" dirty="0">
                <a:cs typeface="Arial" panose="020B0604020202020204" pitchFamily="34" charset="0"/>
              </a:rPr>
              <a:t>Luxemburg, Belgian </a:t>
            </a:r>
            <a:r>
              <a:rPr lang="fi-FI" altLang="fi-FI" sz="2800" dirty="0" err="1">
                <a:cs typeface="Arial" panose="020B0604020202020204" pitchFamily="34" charset="0"/>
              </a:rPr>
              <a:t>akryylinitriilivuoto</a:t>
            </a:r>
            <a:r>
              <a:rPr lang="fi-FI" altLang="fi-FI" sz="2800" dirty="0">
                <a:cs typeface="Arial" panose="020B0604020202020204" pitchFamily="34" charset="0"/>
              </a:rPr>
              <a:t> junaonnettomuudessa, Ruotsin päivitetty CBRNE ohje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i-FI" altLang="fi-FI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61"/>
            <a:ext cx="8165549" cy="60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76" y="-12491"/>
            <a:ext cx="5358848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6632"/>
            <a:ext cx="6779340" cy="139000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60" y="1340768"/>
            <a:ext cx="6675699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8640"/>
            <a:ext cx="7132938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6632"/>
            <a:ext cx="4822354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LNG </a:t>
            </a:r>
            <a:r>
              <a:rPr lang="de-DE" sz="3200" b="1" dirty="0" err="1" smtClean="0">
                <a:solidFill>
                  <a:schemeClr val="bg1"/>
                </a:solidFill>
              </a:rPr>
              <a:t>ohje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saatiin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Ranskassa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valmiiksi</a:t>
            </a:r>
            <a:r>
              <a:rPr lang="de-DE" sz="3200" b="1" dirty="0" smtClean="0">
                <a:solidFill>
                  <a:schemeClr val="bg1"/>
                </a:solidFill>
              </a:rPr>
              <a:t> – </a:t>
            </a:r>
            <a:r>
              <a:rPr lang="de-DE" sz="3200" b="1" dirty="0" err="1" smtClean="0">
                <a:solidFill>
                  <a:schemeClr val="bg1"/>
                </a:solidFill>
              </a:rPr>
              <a:t>vielä</a:t>
            </a:r>
            <a:r>
              <a:rPr lang="de-DE" sz="3200" b="1" dirty="0" smtClean="0">
                <a:solidFill>
                  <a:schemeClr val="bg1"/>
                </a:solidFill>
              </a:rPr>
              <a:t> </a:t>
            </a:r>
            <a:r>
              <a:rPr lang="de-DE" sz="3200" b="1" dirty="0" err="1" smtClean="0">
                <a:solidFill>
                  <a:schemeClr val="bg1"/>
                </a:solidFill>
              </a:rPr>
              <a:t>kommenteilla</a:t>
            </a:r>
            <a:r>
              <a:rPr lang="de-DE" sz="3200" b="1" dirty="0" smtClean="0">
                <a:solidFill>
                  <a:schemeClr val="bg1"/>
                </a:solidFill>
              </a:rPr>
              <a:t>…</a:t>
            </a:r>
            <a:endParaRPr lang="de-DE" sz="3200" b="1" dirty="0">
              <a:solidFill>
                <a:schemeClr val="bg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12" y="908720"/>
            <a:ext cx="7776864" cy="51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34</Words>
  <Application>Microsoft Office PowerPoint</Application>
  <PresentationFormat>Näytössä katseltava diaesitys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Arial Black</vt:lpstr>
      <vt:lpstr>Standarddesign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Multimedia</dc:creator>
  <cp:lastModifiedBy>Taina Hanhikoski</cp:lastModifiedBy>
  <cp:revision>103</cp:revision>
  <dcterms:created xsi:type="dcterms:W3CDTF">2009-06-26T09:10:59Z</dcterms:created>
  <dcterms:modified xsi:type="dcterms:W3CDTF">2015-02-16T11:27:44Z</dcterms:modified>
</cp:coreProperties>
</file>